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291" r:id="rId15"/>
    <p:sldId id="292" r:id="rId16"/>
    <p:sldId id="293" r:id="rId17"/>
    <p:sldId id="294" r:id="rId1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43A"/>
    <a:srgbClr val="3B4B52"/>
    <a:srgbClr val="141C2B"/>
    <a:srgbClr val="42545F"/>
    <a:srgbClr val="009C72"/>
    <a:srgbClr val="6C879C"/>
    <a:srgbClr val="3B4A53"/>
    <a:srgbClr val="122629"/>
    <a:srgbClr val="1C2629"/>
    <a:srgbClr val="1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4" autoAdjust="0"/>
    <p:restoredTop sz="95159" autoAdjust="0"/>
  </p:normalViewPr>
  <p:slideViewPr>
    <p:cSldViewPr snapToGrid="0">
      <p:cViewPr>
        <p:scale>
          <a:sx n="80" d="100"/>
          <a:sy n="80" d="100"/>
        </p:scale>
        <p:origin x="1568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393516" y="1176788"/>
              <a:ext cx="1669456" cy="2303806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2419" y="2906624"/>
              <a:ext cx="465380" cy="465380"/>
            </a:xfrm>
            <a:prstGeom prst="rect">
              <a:avLst/>
            </a:prstGeom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5CC900D6-7BCA-E14C-A28F-8F5B8A6BF8E5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2355944" y="4246947"/>
            <a:chExt cx="973732" cy="973732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2355944" y="4246947"/>
              <a:ext cx="973732" cy="97373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64" name="Grupp 63">
              <a:extLst>
                <a:ext uri="{FF2B5EF4-FFF2-40B4-BE49-F238E27FC236}">
                  <a16:creationId xmlns:a16="http://schemas.microsoft.com/office/drawing/2014/main" id="{3E1A0E7D-685E-6F4B-9298-A43ADC13B690}"/>
                </a:ext>
              </a:extLst>
            </p:cNvPr>
            <p:cNvGrpSpPr/>
            <p:nvPr/>
          </p:nvGrpSpPr>
          <p:grpSpPr>
            <a:xfrm>
              <a:off x="2439586" y="4512028"/>
              <a:ext cx="806447" cy="393841"/>
              <a:chOff x="2692855" y="3985336"/>
              <a:chExt cx="2453797" cy="1198351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79" name="Grupp 78">
            <a:extLst>
              <a:ext uri="{FF2B5EF4-FFF2-40B4-BE49-F238E27FC236}">
                <a16:creationId xmlns:a16="http://schemas.microsoft.com/office/drawing/2014/main" id="{B737AAC7-02BF-BA4D-9728-46C8C87BA97E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6504388" y="4241827"/>
            <a:chExt cx="973732" cy="973732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6504388" y="4241827"/>
              <a:ext cx="973732" cy="97373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6703467" y="4390998"/>
              <a:ext cx="589078" cy="675390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sp>
        <p:nvSpPr>
          <p:cNvPr id="121" name="Rektangel 120">
            <a:extLst>
              <a:ext uri="{FF2B5EF4-FFF2-40B4-BE49-F238E27FC236}">
                <a16:creationId xmlns:a16="http://schemas.microsoft.com/office/drawing/2014/main" id="{72F47EC7-5342-9B41-A470-B9D7EC56A446}"/>
              </a:ext>
            </a:extLst>
          </p:cNvPr>
          <p:cNvSpPr/>
          <p:nvPr/>
        </p:nvSpPr>
        <p:spPr>
          <a:xfrm>
            <a:off x="6790900" y="502666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0" name="Bildobjekt 119">
            <a:extLst>
              <a:ext uri="{FF2B5EF4-FFF2-40B4-BE49-F238E27FC236}">
                <a16:creationId xmlns:a16="http://schemas.microsoft.com/office/drawing/2014/main" id="{549BA254-61A6-FE4D-AE30-4FC7F6CB7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568" y="862060"/>
            <a:ext cx="1962697" cy="15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25506</TotalTime>
  <Words>163</Words>
  <Application>Microsoft Macintosh PowerPoint</Application>
  <PresentationFormat>Bredbild</PresentationFormat>
  <Paragraphs>69</Paragraphs>
  <Slides>17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23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358</cp:revision>
  <dcterms:created xsi:type="dcterms:W3CDTF">2016-12-30T09:39:09Z</dcterms:created>
  <dcterms:modified xsi:type="dcterms:W3CDTF">2020-07-27T19:43:27Z</dcterms:modified>
</cp:coreProperties>
</file>